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9"/>
    <p:restoredTop sz="94627"/>
  </p:normalViewPr>
  <p:slideViewPr>
    <p:cSldViewPr snapToGrid="0" snapToObjects="1">
      <p:cViewPr varScale="1">
        <p:scale>
          <a:sx n="65" d="100"/>
          <a:sy n="65" d="100"/>
        </p:scale>
        <p:origin x="208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2/15/16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backbonejs.org/" TargetMode="External"/><Relationship Id="rId4" Type="http://schemas.openxmlformats.org/officeDocument/2006/relationships/hyperlink" Target="http://emberjs.com/" TargetMode="External"/><Relationship Id="rId5" Type="http://schemas.openxmlformats.org/officeDocument/2006/relationships/hyperlink" Target="https://facebook.github.io/react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ngularjs.org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.twitter.com/rest/public" TargetMode="External"/><Relationship Id="rId3" Type="http://schemas.openxmlformats.org/officeDocument/2006/relationships/hyperlink" Target="https://dev.twitter.com/streaming/overview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facebook.com/" TargetMode="External"/><Relationship Id="rId4" Type="http://schemas.openxmlformats.org/officeDocument/2006/relationships/hyperlink" Target="http://openweathermap.org/api" TargetMode="External"/><Relationship Id="rId5" Type="http://schemas.openxmlformats.org/officeDocument/2006/relationships/hyperlink" Target="https://developer.yahoo.com/weather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s.google.com/youtube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esscss.org/" TargetMode="External"/><Relationship Id="rId3" Type="http://schemas.openxmlformats.org/officeDocument/2006/relationships/hyperlink" Target="http://sass-lang.com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polymer-project.org/1.0/" TargetMode="External"/><Relationship Id="rId3" Type="http://schemas.openxmlformats.org/officeDocument/2006/relationships/hyperlink" Target="https://poly-mail.appspot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05877" y="2763077"/>
            <a:ext cx="81500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err="1" smtClean="0"/>
              <a:t>Hackathon</a:t>
            </a:r>
            <a:r>
              <a:rPr lang="en-US" sz="8800" dirty="0" smtClean="0"/>
              <a:t> Prep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97943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JavaScriptssss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Node.js</a:t>
            </a:r>
            <a:r>
              <a:rPr lang="en-US" dirty="0" smtClean="0"/>
              <a:t>, </a:t>
            </a:r>
            <a:r>
              <a:rPr lang="en-US" dirty="0" err="1" smtClean="0"/>
              <a:t>Express.js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sz="2400" dirty="0" smtClean="0"/>
              <a:t>Express </a:t>
            </a:r>
            <a:r>
              <a:rPr lang="en-US" sz="2400" dirty="0"/>
              <a:t>is a minimal and flexible </a:t>
            </a:r>
            <a:r>
              <a:rPr lang="en-US" sz="2400" dirty="0" err="1"/>
              <a:t>Node.js</a:t>
            </a:r>
            <a:r>
              <a:rPr lang="en-US" sz="2400" dirty="0"/>
              <a:t> web application framework that provides a robust set of features for web and mobile applications.</a:t>
            </a:r>
            <a:endParaRPr lang="en-US" sz="2400" dirty="0"/>
          </a:p>
          <a:p>
            <a:r>
              <a:rPr lang="en-US" dirty="0" err="1" smtClean="0"/>
              <a:t>Angular.js</a:t>
            </a:r>
            <a:r>
              <a:rPr lang="en-US" dirty="0" smtClean="0"/>
              <a:t> (</a:t>
            </a:r>
            <a:r>
              <a:rPr lang="en-US" dirty="0"/>
              <a:t>Angular2.js): </a:t>
            </a:r>
            <a:r>
              <a:rPr lang="en-US" dirty="0">
                <a:hlinkClick r:id="rId2"/>
              </a:rPr>
              <a:t>https://angularjs.org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Backbone.js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http://backbonejs.org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Ember.js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http://emberjs.com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React.js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https://facebook.github.io/react</a:t>
            </a:r>
            <a:r>
              <a:rPr lang="en-US" dirty="0" smtClean="0">
                <a:hlinkClick r:id="rId5"/>
              </a:rPr>
              <a:t>/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445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(MV*) Framework Family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9930" y="1690688"/>
            <a:ext cx="4617600" cy="505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361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API (application program interface) is a set of routines, protocols, and tools for building software applications.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API specifies how software components should interact and APIs are used when programming graphical user interface (GUI) components.</a:t>
            </a:r>
          </a:p>
        </p:txBody>
      </p:sp>
    </p:spTree>
    <p:extLst>
      <p:ext uri="{BB962C8B-B14F-4D97-AF65-F5344CB8AC3E}">
        <p14:creationId xmlns:p14="http://schemas.microsoft.com/office/powerpoint/2010/main" val="155927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Twitter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 (representational state transfer) API: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dev.twitter.com/rest/public</a:t>
            </a:r>
            <a:r>
              <a:rPr lang="en-US" dirty="0" smtClean="0"/>
              <a:t> (Single Ratings)</a:t>
            </a:r>
          </a:p>
          <a:p>
            <a:endParaRPr lang="en-US" dirty="0" smtClean="0"/>
          </a:p>
          <a:p>
            <a:r>
              <a:rPr lang="en-US" dirty="0"/>
              <a:t>Streaming API: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dev.twitter.com/streaming/overview</a:t>
            </a:r>
            <a:r>
              <a:rPr lang="en-US" dirty="0" smtClean="0"/>
              <a:t> (Tweet Data)</a:t>
            </a:r>
          </a:p>
        </p:txBody>
      </p:sp>
    </p:spTree>
    <p:extLst>
      <p:ext uri="{BB962C8B-B14F-4D97-AF65-F5344CB8AC3E}">
        <p14:creationId xmlns:p14="http://schemas.microsoft.com/office/powerpoint/2010/main" val="1818954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Useful 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Youtube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https://developers.google.com/youtube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/>
              <a:t>Facebook: </a:t>
            </a:r>
            <a:r>
              <a:rPr lang="en-US" dirty="0">
                <a:hlinkClick r:id="rId3"/>
              </a:rPr>
              <a:t>https://developers.facebook.com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err="1"/>
              <a:t>OpenWeather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openweathermap.org/api</a:t>
            </a:r>
            <a:endParaRPr lang="en-US" dirty="0" smtClean="0"/>
          </a:p>
          <a:p>
            <a:r>
              <a:rPr lang="en-US" dirty="0" err="1" smtClean="0"/>
              <a:t>YahooWeather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https://developer.yahoo.com/weather</a:t>
            </a:r>
            <a:r>
              <a:rPr lang="en-US" dirty="0" smtClean="0">
                <a:hlinkClick r:id="rId5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11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Yo</a:t>
            </a:r>
            <a:r>
              <a:rPr lang="en-US" dirty="0" smtClean="0"/>
              <a:t>, Grunt, Bower(</a:t>
            </a:r>
            <a:r>
              <a:rPr lang="en-US" dirty="0" err="1" smtClean="0"/>
              <a:t>npm</a:t>
            </a:r>
            <a:r>
              <a:rPr lang="en-US" dirty="0" smtClean="0"/>
              <a:t>) &amp; Yeoman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Scaffolding</a:t>
            </a:r>
            <a:r>
              <a:rPr lang="en-US" dirty="0"/>
              <a:t>: </a:t>
            </a:r>
            <a:r>
              <a:rPr lang="en-US" dirty="0" smtClean="0"/>
              <a:t>builds out a </a:t>
            </a:r>
            <a:r>
              <a:rPr lang="en-US" dirty="0"/>
              <a:t>new application, writing your build configuration (</a:t>
            </a:r>
            <a:r>
              <a:rPr lang="en-US" dirty="0" err="1"/>
              <a:t>e.g</a:t>
            </a:r>
            <a:r>
              <a:rPr lang="en-US" dirty="0"/>
              <a:t> </a:t>
            </a:r>
            <a:r>
              <a:rPr lang="en-US" dirty="0" err="1"/>
              <a:t>Gruntfile</a:t>
            </a:r>
            <a:r>
              <a:rPr lang="en-US" dirty="0"/>
              <a:t>, </a:t>
            </a:r>
            <a:r>
              <a:rPr lang="en-US" dirty="0" err="1"/>
              <a:t>Gulpfile</a:t>
            </a:r>
            <a:r>
              <a:rPr lang="en-US" dirty="0"/>
              <a:t>) and pulling in relevant build tasks and package manager dependencies (Bower, </a:t>
            </a:r>
            <a:r>
              <a:rPr lang="en-US" dirty="0" err="1"/>
              <a:t>npm</a:t>
            </a:r>
            <a:r>
              <a:rPr lang="en-US" dirty="0"/>
              <a:t>) that you might need for your build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Build System: </a:t>
            </a:r>
            <a:r>
              <a:rPr lang="en-US" dirty="0"/>
              <a:t>is used to build, preview and test your project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Package </a:t>
            </a:r>
            <a:r>
              <a:rPr lang="en-US" dirty="0" smtClean="0"/>
              <a:t>Manager: </a:t>
            </a:r>
            <a:r>
              <a:rPr lang="en-US" dirty="0"/>
              <a:t>is used for dependency </a:t>
            </a:r>
            <a:r>
              <a:rPr lang="en-US" dirty="0" smtClean="0"/>
              <a:t>management.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23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Control ----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9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Yourself at Home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a pillow with you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Take a sleeping bag with you</a:t>
            </a:r>
          </a:p>
          <a:p>
            <a:endParaRPr lang="en-US" dirty="0"/>
          </a:p>
          <a:p>
            <a:r>
              <a:rPr lang="en-US" dirty="0" smtClean="0"/>
              <a:t>Laptop &amp; Charger</a:t>
            </a:r>
          </a:p>
        </p:txBody>
      </p:sp>
    </p:spTree>
    <p:extLst>
      <p:ext uri="{BB962C8B-B14F-4D97-AF65-F5344CB8AC3E}">
        <p14:creationId xmlns:p14="http://schemas.microsoft.com/office/powerpoint/2010/main" val="439283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957457"/>
          </a:xfrm>
        </p:spPr>
        <p:txBody>
          <a:bodyPr>
            <a:normAutofit/>
          </a:bodyPr>
          <a:lstStyle/>
          <a:p>
            <a:r>
              <a:rPr lang="en-US" dirty="0" smtClean="0"/>
              <a:t>If you are building a (Web) App</a:t>
            </a:r>
            <a:br>
              <a:rPr lang="en-US" dirty="0" smtClean="0"/>
            </a:br>
            <a:r>
              <a:rPr lang="en-US" dirty="0" smtClean="0"/>
              <a:t>You will want to…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2322582"/>
            <a:ext cx="10233800" cy="4351338"/>
          </a:xfrm>
        </p:spPr>
        <p:txBody>
          <a:bodyPr/>
          <a:lstStyle/>
          <a:p>
            <a:r>
              <a:rPr lang="en-US" dirty="0" smtClean="0"/>
              <a:t>Frontend </a:t>
            </a:r>
          </a:p>
          <a:p>
            <a:r>
              <a:rPr lang="en-US" dirty="0" smtClean="0"/>
              <a:t>Backend</a:t>
            </a:r>
          </a:p>
          <a:p>
            <a:r>
              <a:rPr lang="en-US" dirty="0" smtClean="0"/>
              <a:t>Deployment</a:t>
            </a:r>
          </a:p>
          <a:p>
            <a:endParaRPr lang="en-US" dirty="0"/>
          </a:p>
          <a:p>
            <a:r>
              <a:rPr lang="en-US" dirty="0" smtClean="0"/>
              <a:t>Save Time</a:t>
            </a:r>
          </a:p>
          <a:p>
            <a:r>
              <a:rPr lang="en-US" dirty="0" smtClean="0"/>
              <a:t>Save Energy</a:t>
            </a:r>
          </a:p>
          <a:p>
            <a:r>
              <a:rPr lang="en-US" dirty="0" smtClean="0"/>
              <a:t>Impressive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9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Styling and Layouts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Twitter Bootstrap</a:t>
            </a:r>
          </a:p>
          <a:p>
            <a:r>
              <a:rPr lang="en-US" dirty="0" smtClean="0"/>
              <a:t>Sass &amp; Less</a:t>
            </a:r>
          </a:p>
          <a:p>
            <a:r>
              <a:rPr lang="en-US" dirty="0" smtClean="0"/>
              <a:t>Google Polymer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99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Sass &amp; Less: </a:t>
            </a:r>
            <a:r>
              <a:rPr lang="en-US" i="1" dirty="0"/>
              <a:t>CSS preprocessor </a:t>
            </a:r>
            <a:r>
              <a:rPr lang="en-US" i="1" dirty="0" smtClean="0"/>
              <a:t>languages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387222" cy="28457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748" y="1690688"/>
            <a:ext cx="5842000" cy="2845766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225422" y="2623930"/>
            <a:ext cx="857326" cy="4969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26974" y="5625548"/>
            <a:ext cx="8211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Making CSS more like a programming language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1533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551" y="987632"/>
            <a:ext cx="5443330" cy="728178"/>
          </a:xfrm>
        </p:spPr>
        <p:txBody>
          <a:bodyPr>
            <a:normAutofit/>
          </a:bodyPr>
          <a:lstStyle/>
          <a:p>
            <a:r>
              <a:rPr lang="en-US" sz="4000" dirty="0" smtClean="0"/>
              <a:t>Multi-Browser Support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64773"/>
            <a:ext cx="4562702" cy="33029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339" y="1964773"/>
            <a:ext cx="5055705" cy="3302966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5400902" y="3001617"/>
            <a:ext cx="1218559" cy="6162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4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93913"/>
            <a:ext cx="5045765" cy="6967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More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http://lesscss.org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http://sass-lang.com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43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Polymer: Elements -&gt; </a:t>
            </a:r>
            <a:r>
              <a:rPr lang="en-US" dirty="0" err="1" smtClean="0"/>
              <a:t>Webapp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1746" y="1690688"/>
            <a:ext cx="6990915" cy="387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99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https://www.polymer-project.org/1.0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Example (Poly Mail): </a:t>
            </a:r>
            <a:r>
              <a:rPr lang="en-US" dirty="0">
                <a:hlinkClick r:id="rId3"/>
              </a:rPr>
              <a:t>https://poly-mail.appspot.com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19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54</TotalTime>
  <Words>235</Words>
  <Application>Microsoft Macintosh PowerPoint</Application>
  <PresentationFormat>Widescreen</PresentationFormat>
  <Paragraphs>58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Corbel</vt:lpstr>
      <vt:lpstr>Arial</vt:lpstr>
      <vt:lpstr>Depth</vt:lpstr>
      <vt:lpstr>PowerPoint Presentation</vt:lpstr>
      <vt:lpstr>Make Yourself at Home</vt:lpstr>
      <vt:lpstr>If you are building a (Web) App You will want to…</vt:lpstr>
      <vt:lpstr>Styling and Layouts</vt:lpstr>
      <vt:lpstr>Sass &amp; Less: CSS preprocessor languages</vt:lpstr>
      <vt:lpstr>Multi-Browser Support</vt:lpstr>
      <vt:lpstr>More …</vt:lpstr>
      <vt:lpstr>Google Polymer: Elements -&gt; Webapp</vt:lpstr>
      <vt:lpstr>PowerPoint Presentation</vt:lpstr>
      <vt:lpstr>JavaScriptssss</vt:lpstr>
      <vt:lpstr>MVC (MV*) Framework Family</vt:lpstr>
      <vt:lpstr>APIs</vt:lpstr>
      <vt:lpstr>Example: Twitter API</vt:lpstr>
      <vt:lpstr>Many Useful APIs</vt:lpstr>
      <vt:lpstr>Yo, Grunt, Bower(npm) &amp; Yeoman</vt:lpstr>
      <vt:lpstr>Version Control ---- Git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</cp:revision>
  <cp:lastPrinted>2016-02-15T23:41:14Z</cp:lastPrinted>
  <dcterms:created xsi:type="dcterms:W3CDTF">2016-02-15T22:46:46Z</dcterms:created>
  <dcterms:modified xsi:type="dcterms:W3CDTF">2016-02-15T23:41:17Z</dcterms:modified>
</cp:coreProperties>
</file>

<file path=docProps/thumbnail.jpeg>
</file>